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8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260" r:id="rId14"/>
    <p:sldId id="273" r:id="rId15"/>
    <p:sldId id="275" r:id="rId16"/>
    <p:sldId id="276" r:id="rId17"/>
    <p:sldId id="261" r:id="rId18"/>
    <p:sldId id="279" r:id="rId19"/>
    <p:sldId id="270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694"/>
    <a:srgbClr val="00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4690"/>
  </p:normalViewPr>
  <p:slideViewPr>
    <p:cSldViewPr snapToGrid="0" snapToObjects="1">
      <p:cViewPr varScale="1">
        <p:scale>
          <a:sx n="95" d="100"/>
          <a:sy n="95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945C-45C9-7C4F-89E6-54D015B0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90EB-82D4-7D41-8335-DCAA5848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632-0A3D-4844-813C-B6DCAE3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B8F9-ED14-8946-8F92-09BB719C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9B3E-12EA-4F40-9C6C-EDD2C71D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ACB3-54C1-DD4B-B50F-5CE8EAAF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E960-F202-FC4F-A696-58ACC671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D02B-24F1-B541-8422-9D6041C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C853-0B51-4645-BB42-0F48EF14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E6E8-DB44-2845-8244-800F8413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21236-DE60-7E43-B956-C5C3CCA7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12F7-D5EF-A945-AC34-37A804B0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562-3FEA-8244-9F39-EB354D1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C04F-E499-E04C-BCFA-1C0F3EE3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0401-B697-9D43-A170-857ACB4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40D-A033-5045-9BDF-2D6E270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CFB8-4CE6-9142-8276-F97C7C0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7E5D-BD0A-AD4B-B29A-6794EFC6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071-CB72-BF44-9A74-D8005D97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C445-86DA-D148-9A3A-6F3CA247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F82-F217-E840-93D6-6709BC3F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FCBE-A5A0-4840-9BF0-A9F2097A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675-EB97-D845-A256-C675652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C16D-B6C3-4549-B26C-795D9DA0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BEB-DDF0-344F-A59A-7FF6CB33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05D-3AB5-864E-8B32-0159C6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1FFA-B15B-A94B-86C4-67588A1D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187E-B47A-8946-A23A-438CD1D8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395DE-50E1-5647-A030-56F1E93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FC9E7-4168-E442-A624-8F1E523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E9B-6467-FA42-8968-E891642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A460-DBF1-AE44-990F-103C92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1F02D-C196-4647-B7D2-2EE7394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D4DC-2D1B-594F-811D-D107C303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01DB-F83C-D343-8DFD-D39C06B62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10B16-96D2-0E4E-87C0-BEC759EF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4D68-3005-1644-A0D3-60F5EFE9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F11A8-E6EA-7E4A-9F25-CB00F01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33F3-32B9-E44F-986E-8F0E1E2B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898-D02E-5442-9943-64634B31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CE10-AD38-A94A-B28A-6904C70A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4A109-60A8-C248-A670-669FAE69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89C81-19E9-3749-B66E-3734285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0DE53-43FE-D94A-8677-BEE76CF8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CFAE-83BB-684B-BFBA-5E4C8FE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1C5A-194C-4A42-A2D5-A9CB4A06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6AD-146C-B14D-83BD-EE408B99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DC9D-21C1-D843-A596-E1CB3D5E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96B2-CDAB-2E47-A8F6-11DC2A8EB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EF8-7BBD-2C40-A25C-3EB1CD90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1FD5-57D5-9143-A819-FBE9F9F4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9A19-C701-AA4C-8B8F-152786C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3FA-5644-2C41-AE75-182ACD2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9521A-99BF-AA4A-86B5-6203422A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F2ED-AE10-7043-B3A0-8FFDD0E3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F82B-7171-8F46-877E-A24F5B6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83D7-B61F-DC47-AECD-E8CF8EC1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889-17C3-FB4C-9804-F262926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8F92A-A76E-F14E-922F-EA0C52A4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9A4-BDE9-E143-9249-94C6C002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7B351-ADFE-C54E-B6EF-9568AA2E8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C13CB3-F84B-6542-BEC5-98E9CD11003A}" type="datetimeFigureOut">
              <a:rPr lang="en-US" smtClean="0"/>
              <a:pPr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A85-8F22-AD43-9B8F-F0A5858DF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1DD-4AE3-4E4C-8FF0-5EF8294F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F98E2-BD8A-BE4F-84D3-66FE53F5E16D}"/>
              </a:ext>
            </a:extLst>
          </p:cNvPr>
          <p:cNvGrpSpPr/>
          <p:nvPr userDrawn="1"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9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598A9E1C-36BA-AD47-A813-2FEE979BD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93DBA-3130-DB45-BD4D-7AB6852E10CC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3499AD2-1765-4742-BBC3-551B8067C7DB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ED537D-61BF-A54F-93AC-80FFF71D4E05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599-1B32-6944-A2BF-448EFF7FA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Dungeness Juvenile Crab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– CO2 Exposure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6742A-0532-5646-AF5C-49DA7736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Salmon Shed ”Environmental Data”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(2021.03.11)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92200-03A0-E840-B229-DC4052D1A819}"/>
              </a:ext>
            </a:extLst>
          </p:cNvPr>
          <p:cNvGrpSpPr/>
          <p:nvPr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1026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1CF0863E-DE75-F74F-A7B3-BFC460F46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5B2678-A21F-6547-970E-1561BCF480C4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C507330-3702-CF40-8D8A-00AF814753AE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57D73D-C751-FB43-B3BB-866FB87A37AE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4036-27C2-7C41-9D63-E82AEA3E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Probe’rodeo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B019-68A1-0B4C-B5D9-D2B274A0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A29F-9E8E-2C42-8FB2-F88ED0A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from Salmon Shed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995407-CD32-3A44-AC38-5D552DE63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1805-7710-1840-9314-F19009AD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39" y="1690688"/>
            <a:ext cx="8003721" cy="49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525-085D-8E4A-B92E-FA1B0B48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displayed by Tank/Display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A32-6377-204F-A783-BB2A144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1690688"/>
            <a:ext cx="7818665" cy="4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6167-6493-E246-B7A8-A2D65C8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(All Inputs)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13AD42-4F6C-E44E-AB3B-C28C73B00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7E2B0F8B-E774-3649-89C0-7C35C3A2A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4193-2976-3446-B8FA-3C4DB8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82" y="1508612"/>
            <a:ext cx="8069036" cy="4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112-9858-5046-97C7-C736ECE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(Salmon Shed &amp; Chum House)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8976C9-02DA-A143-BF46-0D8158E64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01D3-B4BA-0041-81D5-82EA738D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94" y="1690688"/>
            <a:ext cx="8134349" cy="5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(Y axis limitation 5, 30)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596C-0878-5A43-A90E-CCA4138F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690688"/>
            <a:ext cx="8218714" cy="50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Temperature </a:t>
            </a:r>
            <a:br>
              <a:rPr lang="en-US"/>
            </a:br>
            <a:r>
              <a:rPr lang="en-US"/>
              <a:t>(Y axis limitation 5, 18)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93C10FD-C263-1B40-9A89-5F0B33AB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3E653-E5EC-D946-81F2-327B210A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68" y="1934254"/>
            <a:ext cx="7971064" cy="49237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5FD880-093D-794B-B856-EBA82538B614}"/>
              </a:ext>
            </a:extLst>
          </p:cNvPr>
          <p:cNvSpPr/>
          <p:nvPr/>
        </p:nvSpPr>
        <p:spPr>
          <a:xfrm>
            <a:off x="8304278" y="5325035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5D53D0-5AC3-1347-A5C9-C88C9EA0F375}"/>
              </a:ext>
            </a:extLst>
          </p:cNvPr>
          <p:cNvSpPr/>
          <p:nvPr/>
        </p:nvSpPr>
        <p:spPr>
          <a:xfrm>
            <a:off x="8304278" y="609151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date 28AUG18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ED3AD2-D76D-A74E-8A97-83DAFF0BD899}"/>
              </a:ext>
            </a:extLst>
          </p:cNvPr>
          <p:cNvSpPr/>
          <p:nvPr/>
        </p:nvSpPr>
        <p:spPr>
          <a:xfrm>
            <a:off x="8456678" y="288929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fluke readings for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2812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BA131-845C-0B45-B880-7C19752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 </a:t>
            </a:r>
            <a:r>
              <a:rPr lang="en-US" sz="3600" dirty="0"/>
              <a:t>(Assumed Constant of 29.5)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01479-1AC9-5F4F-AB47-9F867E21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how am I getting 10 columns? And 1 with 13?</a:t>
            </a:r>
          </a:p>
        </p:txBody>
      </p:sp>
    </p:spTree>
    <p:extLst>
      <p:ext uri="{BB962C8B-B14F-4D97-AF65-F5344CB8AC3E}">
        <p14:creationId xmlns:p14="http://schemas.microsoft.com/office/powerpoint/2010/main" val="127557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4ABCD4-9842-E24A-9A07-1F71068F8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589B-61FD-2B40-B911-6ABE273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111250"/>
            <a:ext cx="7988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Kate’s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/>
          <a:lstStyle/>
          <a:p>
            <a:r>
              <a:rPr lang="en-US" dirty="0"/>
              <a:t>The Conductivity Probe in the Salmon Shed </a:t>
            </a:r>
          </a:p>
          <a:p>
            <a:pPr lvl="1"/>
            <a:r>
              <a:rPr lang="en-US" dirty="0"/>
              <a:t>Is this a </a:t>
            </a:r>
            <a:r>
              <a:rPr lang="en-US" dirty="0" err="1"/>
              <a:t>Tordial</a:t>
            </a:r>
            <a:r>
              <a:rPr lang="en-US" dirty="0"/>
              <a:t>? Something?</a:t>
            </a:r>
          </a:p>
          <a:p>
            <a:r>
              <a:rPr lang="en-US" dirty="0"/>
              <a:t>What other aspects are we looking to learn- seasonal averages?</a:t>
            </a:r>
          </a:p>
          <a:p>
            <a:r>
              <a:rPr lang="en-US" dirty="0"/>
              <a:t>ECDF plots- probably for the High CO2</a:t>
            </a:r>
          </a:p>
          <a:p>
            <a:r>
              <a:rPr lang="en-US" dirty="0"/>
              <a:t>Make fewer dataframes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25808-60C4-9043-845F-171FDBC91685}"/>
              </a:ext>
            </a:extLst>
          </p:cNvPr>
          <p:cNvSpPr/>
          <p:nvPr/>
        </p:nvSpPr>
        <p:spPr>
          <a:xfrm>
            <a:off x="9137996" y="5221377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D1E7C8-75DC-5942-88E2-A029ECB67B43}"/>
              </a:ext>
            </a:extLst>
          </p:cNvPr>
          <p:cNvSpPr/>
          <p:nvPr/>
        </p:nvSpPr>
        <p:spPr>
          <a:xfrm>
            <a:off x="5291418" y="3850753"/>
            <a:ext cx="3276600" cy="891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A58FC6-5D46-8F4A-873E-886DDBEBC39E}"/>
              </a:ext>
            </a:extLst>
          </p:cNvPr>
          <p:cNvSpPr/>
          <p:nvPr/>
        </p:nvSpPr>
        <p:spPr>
          <a:xfrm>
            <a:off x="5087471" y="48673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7CDD2-3519-6C43-8B9C-B02277A2196F}"/>
              </a:ext>
            </a:extLst>
          </p:cNvPr>
          <p:cNvSpPr/>
          <p:nvPr/>
        </p:nvSpPr>
        <p:spPr>
          <a:xfrm>
            <a:off x="7005919" y="4872847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08529-E459-1444-AA94-1B4B99F59F3D}"/>
              </a:ext>
            </a:extLst>
          </p:cNvPr>
          <p:cNvSpPr/>
          <p:nvPr/>
        </p:nvSpPr>
        <p:spPr>
          <a:xfrm>
            <a:off x="579747" y="425860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9AD7AB-6149-894A-8E33-BFCF70DCAC53}"/>
              </a:ext>
            </a:extLst>
          </p:cNvPr>
          <p:cNvSpPr/>
          <p:nvPr/>
        </p:nvSpPr>
        <p:spPr>
          <a:xfrm>
            <a:off x="579747" y="4756773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0ABCB-62C3-3145-B5A6-1F97935343C8}"/>
              </a:ext>
            </a:extLst>
          </p:cNvPr>
          <p:cNvSpPr/>
          <p:nvPr/>
        </p:nvSpPr>
        <p:spPr>
          <a:xfrm>
            <a:off x="579747" y="523881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</p:spTree>
    <p:extLst>
      <p:ext uri="{BB962C8B-B14F-4D97-AF65-F5344CB8AC3E}">
        <p14:creationId xmlns:p14="http://schemas.microsoft.com/office/powerpoint/2010/main" val="12540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FB6-3957-884C-9B8D-F3B441CB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(Orion Conductivity Probe)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FFCF9-FC52-5642-8A65-C150EC8CE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6636-5831-1047-8E6D-3048B3D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36057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9758082" cy="4738128"/>
          </a:xfrm>
        </p:spPr>
        <p:txBody>
          <a:bodyPr/>
          <a:lstStyle/>
          <a:p>
            <a:r>
              <a:rPr lang="en-US" dirty="0"/>
              <a:t>Ambient Means, Standard Error, Standard Deviation (to explain the seasonal variation)</a:t>
            </a:r>
          </a:p>
          <a:p>
            <a:r>
              <a:rPr lang="en-US" dirty="0"/>
              <a:t>Monthly Tables for all! Salinity | pH | Temperature </a:t>
            </a:r>
          </a:p>
          <a:p>
            <a:r>
              <a:rPr lang="en-US" dirty="0"/>
              <a:t>Descriptive Stats Table </a:t>
            </a:r>
          </a:p>
          <a:p>
            <a:r>
              <a:rPr lang="en-US" dirty="0"/>
              <a:t>Be able to add a monthly alkalinity value to the table</a:t>
            </a:r>
          </a:p>
          <a:p>
            <a:r>
              <a:rPr lang="en-US" dirty="0"/>
              <a:t>Conditions of the chambers- find the chamber data (Temp | pH (SPEC))</a:t>
            </a:r>
          </a:p>
          <a:p>
            <a:r>
              <a:rPr lang="en-US" dirty="0"/>
              <a:t>Find chamber SPEC values and use salinity values to close gap (august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493-415C-3648-9BA2-2ADCA6DA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About Salinity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1BE5-E1A5-9442-8D11-22EA263A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and When will we sample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  <a:p>
            <a:r>
              <a:rPr lang="en-US" dirty="0"/>
              <a:t>HST</a:t>
            </a:r>
          </a:p>
          <a:p>
            <a:r>
              <a:rPr lang="en-US" dirty="0"/>
              <a:t>Head Tank</a:t>
            </a:r>
          </a:p>
          <a:p>
            <a:r>
              <a:rPr lang="en-US" dirty="0"/>
              <a:t>Bottles? … have to for SPEC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EF4-AFA2-4944-88AD-F684EA6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(Wall Mounted UDA Display)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6FD8F-21A4-9741-BF53-48F0A3D7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901371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15-EAAD-0C40-9EC5-102F1EC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(Salmon Shed Alone)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EF491D9-54A3-3449-9F43-A48BD406A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E89-A63C-B947-99B5-13A53007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0688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20B9F-6F3E-1B4A-AD69-7E4AC2D18E6B}"/>
              </a:ext>
            </a:extLst>
          </p:cNvPr>
          <p:cNvSpPr/>
          <p:nvPr/>
        </p:nvSpPr>
        <p:spPr>
          <a:xfrm>
            <a:off x="7563009" y="277373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Dates Further to ~20AUG2018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324841-A391-E94D-9B02-590C84E79971}"/>
              </a:ext>
            </a:extLst>
          </p:cNvPr>
          <p:cNvSpPr/>
          <p:nvPr/>
        </p:nvSpPr>
        <p:spPr>
          <a:xfrm>
            <a:off x="7563009" y="328836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4859C5-A1ED-DF4A-B33B-2AB5C2303120}"/>
              </a:ext>
            </a:extLst>
          </p:cNvPr>
          <p:cNvSpPr/>
          <p:nvPr/>
        </p:nvSpPr>
        <p:spPr>
          <a:xfrm>
            <a:off x="7563009" y="3786528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57902-E636-A943-B1A6-260A285F3FC9}"/>
              </a:ext>
            </a:extLst>
          </p:cNvPr>
          <p:cNvSpPr/>
          <p:nvPr/>
        </p:nvSpPr>
        <p:spPr>
          <a:xfrm>
            <a:off x="7563009" y="426856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D5DBAE-E260-E645-95FA-E7CC121BAFC0}"/>
              </a:ext>
            </a:extLst>
          </p:cNvPr>
          <p:cNvSpPr/>
          <p:nvPr/>
        </p:nvSpPr>
        <p:spPr>
          <a:xfrm>
            <a:off x="10165975" y="4752664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Unit?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725679-85E2-FF47-A409-755D5EE945BC}"/>
              </a:ext>
            </a:extLst>
          </p:cNvPr>
          <p:cNvSpPr/>
          <p:nvPr/>
        </p:nvSpPr>
        <p:spPr>
          <a:xfrm>
            <a:off x="10165975" y="5234705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1B774-C9B8-B94B-A3E7-265A47145E3F}"/>
              </a:ext>
            </a:extLst>
          </p:cNvPr>
          <p:cNvSpPr/>
          <p:nvPr/>
        </p:nvSpPr>
        <p:spPr>
          <a:xfrm>
            <a:off x="10165974" y="5716746"/>
            <a:ext cx="1538727" cy="114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back again create salinity timeseries</a:t>
            </a:r>
          </a:p>
        </p:txBody>
      </p:sp>
    </p:spTree>
    <p:extLst>
      <p:ext uri="{BB962C8B-B14F-4D97-AF65-F5344CB8AC3E}">
        <p14:creationId xmlns:p14="http://schemas.microsoft.com/office/powerpoint/2010/main" val="222994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B027-7770-844C-B2D9-00A96278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Conductivity Sensor Problem: conductivity gaps without corresponding temperature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869-B9AA-8747-A2ED-B29C001B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2711221"/>
            <a:ext cx="5433731" cy="335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36765-95A0-E746-B1B6-1BCED842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711220"/>
            <a:ext cx="5433733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5EE-1DD1-184F-872B-2E0E4877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Chemistry- pH (UDA and SPEC)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CDD6-DC0A-7442-A4F9-8F63CED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385"/>
            <a:ext cx="6743700" cy="416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47075-F77C-AF4E-ABF6-99D496D9C138}"/>
              </a:ext>
            </a:extLst>
          </p:cNvPr>
          <p:cNvSpPr/>
          <p:nvPr/>
        </p:nvSpPr>
        <p:spPr>
          <a:xfrm>
            <a:off x="7737820" y="4875117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Hunt for any more August values</a:t>
            </a:r>
          </a:p>
        </p:txBody>
      </p:sp>
    </p:spTree>
    <p:extLst>
      <p:ext uri="{BB962C8B-B14F-4D97-AF65-F5344CB8AC3E}">
        <p14:creationId xmlns:p14="http://schemas.microsoft.com/office/powerpoint/2010/main" val="17355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137D-3028-2E46-A5EE-B6784491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76750"/>
            <a:ext cx="5949570" cy="3675064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2E6DD-0191-0B43-91B3-8AB3AD7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" y="2627109"/>
            <a:ext cx="6029934" cy="37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  <a:br>
              <a:rPr lang="en-US" sz="4000" dirty="0"/>
            </a:br>
            <a:r>
              <a:rPr lang="en-US" sz="4000" dirty="0"/>
              <a:t>(y axis limitations (6.5, 8.5)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9B16-67D1-4A4B-86B8-B88CC07E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750"/>
            <a:ext cx="6096000" cy="376551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5B84857-9804-D541-AA33-AC949C6E5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AD9D-E49B-F84D-8135-BFBE5B11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257"/>
            <a:ext cx="6146354" cy="3796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B1240F-3299-3E40-A022-304007D61E03}"/>
              </a:ext>
            </a:extLst>
          </p:cNvPr>
          <p:cNvSpPr/>
          <p:nvPr/>
        </p:nvSpPr>
        <p:spPr>
          <a:xfrm>
            <a:off x="11978767" y="1690688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0FD28F-2E56-7048-AD5B-B47C5BB819AB}"/>
              </a:ext>
            </a:extLst>
          </p:cNvPr>
          <p:cNvSpPr/>
          <p:nvPr/>
        </p:nvSpPr>
        <p:spPr>
          <a:xfrm>
            <a:off x="11939067" y="491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0214B8-F376-F345-9222-47F38FFA2196}"/>
              </a:ext>
            </a:extLst>
          </p:cNvPr>
          <p:cNvSpPr/>
          <p:nvPr/>
        </p:nvSpPr>
        <p:spPr>
          <a:xfrm>
            <a:off x="12242354" y="3276600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</p:spTree>
    <p:extLst>
      <p:ext uri="{BB962C8B-B14F-4D97-AF65-F5344CB8AC3E}">
        <p14:creationId xmlns:p14="http://schemas.microsoft.com/office/powerpoint/2010/main" val="153251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466</Words>
  <Application>Microsoft Macintosh PowerPoint</Application>
  <PresentationFormat>Widescreen</PresentationFormat>
  <Paragraphs>66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Droid Sans Mono Dotted for Powe</vt:lpstr>
      <vt:lpstr>Times New Roman</vt:lpstr>
      <vt:lpstr>Office Theme</vt:lpstr>
      <vt:lpstr>Dungeness Juvenile Crab  Long Term – CO2 Exposure Study</vt:lpstr>
      <vt:lpstr>Salinity (Orion Conductivity Probe)</vt:lpstr>
      <vt:lpstr>Salinity (Wall Mounted UDA Display)</vt:lpstr>
      <vt:lpstr>Salinity (Salmon Shed Alone)</vt:lpstr>
      <vt:lpstr>Salinity (All Conductivity Records)</vt:lpstr>
      <vt:lpstr>Conductivity Sensor Problem: conductivity gaps without corresponding temperature gaps</vt:lpstr>
      <vt:lpstr>Water Chemistry- pH (UDA and SPEC)</vt:lpstr>
      <vt:lpstr>Water Chemistry- pH by Probe, by Treatment</vt:lpstr>
      <vt:lpstr>Water Chemistry- pH by Probe, by Treatment (y axis limitations (6.5, 8.5)</vt:lpstr>
      <vt:lpstr>Probe’rodeo</vt:lpstr>
      <vt:lpstr>UDA data from Salmon Shed</vt:lpstr>
      <vt:lpstr>UDA data displayed by Tank/Display No.</vt:lpstr>
      <vt:lpstr>Water Temperature (All Inputs)</vt:lpstr>
      <vt:lpstr>Water Temperature  (Salmon Shed &amp; Chum House)</vt:lpstr>
      <vt:lpstr>Water Temperature  (Y axis limitation 5, 30)</vt:lpstr>
      <vt:lpstr>Water Temperature  (Y axis limitation 5, 18)</vt:lpstr>
      <vt:lpstr>Dissolved Oxygen (Assumed Constant of 29.5)</vt:lpstr>
      <vt:lpstr>PowerPoint Presentation</vt:lpstr>
      <vt:lpstr>Kate’s Questions</vt:lpstr>
      <vt:lpstr>Follow On</vt:lpstr>
      <vt:lpstr>Lesson Learned About Salinity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14</cp:revision>
  <dcterms:created xsi:type="dcterms:W3CDTF">2021-03-11T10:23:37Z</dcterms:created>
  <dcterms:modified xsi:type="dcterms:W3CDTF">2021-03-19T20:45:29Z</dcterms:modified>
</cp:coreProperties>
</file>